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84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44444-FBC0-4A7C-9533-04BF6663BC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8599" y="4534677"/>
            <a:ext cx="7459825" cy="1296955"/>
          </a:xfrm>
        </p:spPr>
        <p:txBody>
          <a:bodyPr anchor="ctr">
            <a:normAutofit/>
          </a:bodyPr>
          <a:lstStyle>
            <a:lvl1pPr algn="r">
              <a:defRPr sz="3200" spc="300"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9D40C5-9EAD-47EA-AA3E-475A5328B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597C43-EA42-4CF1-8BBC-DE344D6D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63E53E4-3D84-47A7-8686-3A1DFEB4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149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0AD8D0-8047-415B-91FE-EF5EB9CF5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040F2B0-3549-4868-97D2-4886F1F60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672089-5842-4DD5-9479-E13E70F6D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0AEDC90-C784-4398-BE0D-0580503B8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00AADD-AD43-4E59-810F-EE9AE3A5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797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2A3A7E-6850-4F95-9E80-E6D932E28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5F8349F-1D17-4249-A0E5-44801DF5F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9EC3F66-2E3D-4D13-A954-6C44111D5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2B308F-8E98-49E0-A5F3-76C00E12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0E375F-F4D1-4E4D-84F2-39339BF88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326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4F87E8-9986-4B7A-8431-166DAD2E7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74E502-E56F-4FD9-AEAE-5B08A470E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D2098B-27EE-428C-9361-E58D5D500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CC6B3C-1EEA-42C2-AF45-9EE33561E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0B0068-13D9-4575-95BF-E14DD11E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5267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5954A5-315E-4D05-B5C6-F5D39E6DD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08D7F94-42E3-48A1-8525-61C123DD7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D8B91D-A526-45BB-83E6-03C89009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137CC66-0096-49B7-9D05-C81546D62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0579F6-194B-47E7-82D1-4E73EE8B0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334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ED256-AA69-44FE-822A-9D6890D8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8CC101-DAB9-4AB3-B906-7D08A2F6D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76FF29-735F-4944-BAB1-EEF73BE15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9EAEC07-25AC-4F1B-8230-869F4F425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28D8977-5668-4073-AF2E-84FDA9A0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87E2BBA-CD79-4264-9D68-0EB5E269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129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C2B4E6-45F6-40BA-AA36-2C73B1996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A15939F-F526-467C-907C-8BCDE0285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88FEA56-A516-433B-890F-D3A021568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169B216-319E-4D7C-B71F-54B905B1A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8540B33-36CF-4F52-878D-8CF481BA7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70B7001-F1EC-4BDF-9040-B20FE136F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38EA553-7786-416F-B418-3AB95B1C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3B24D35-6B3D-4C9E-ACAF-6EAD4F10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405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55BBD-5F54-4C5D-81E6-8DC164C9B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B073D4E-E3D6-4EC6-B5E7-2BC1C51F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2F5A6DD-3D5F-44DA-AC52-07C032FBC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BC2EC00-4274-4AD0-8C47-1149F2D7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78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F385FC2-7E02-490C-B443-C20BD1A34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D20A68A-70CE-46C7-B6BE-A0D6C780B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CD4BF8-ED95-4500-8732-FCFD9A7F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89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71D95D-9DEF-4B75-A504-5C5E9727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C732A2-CE54-4637-99D8-19805547E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615034-E4EF-4CD7-AA21-57F72237E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69BE7F2-5911-45A1-AC78-E1558D994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E5AF42A-2853-4FE8-95F7-660A2FF33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AE4D15-4015-4D0A-82C2-56C64E98B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03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7A344-BE6A-4D96-B1D2-724E0B896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DADB1F8-CF11-4E07-8B55-062DA486E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EE2EC37-1EEA-40E8-BED9-39F4B93AE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93B4FA8-A2BB-4C6D-BF41-A614BC23A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BA26F70-4AAC-4F11-A870-CFAF9C95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7E4DE9F-1F6B-4B73-9155-11FB9048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451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A4F734-A3DA-48FC-BD32-54A6A532E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177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B34D87-2E14-4E39-85A5-050D0CE2F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10857F8-7525-4106-9981-BFE750A163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2DB977-9ADA-4F36-A997-750EB708C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750A45-598F-44E1-A67A-86284EB97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76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1284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4AAAA9A-0E95-440C-BFA8-4EEBAC029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F78DAC7-2E04-437B-BFA5-4E630CA1B96D}"/>
              </a:ext>
            </a:extLst>
          </p:cNvPr>
          <p:cNvSpPr txBox="1"/>
          <p:nvPr/>
        </p:nvSpPr>
        <p:spPr>
          <a:xfrm>
            <a:off x="6793904" y="4707747"/>
            <a:ext cx="4756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spc="180" dirty="0">
                <a:solidFill>
                  <a:srgbClr val="41284B"/>
                </a:solidFill>
                <a:latin typeface="Lato" panose="020F0502020204030203" pitchFamily="34" charset="0"/>
              </a:rPr>
              <a:t>TÍTULO DA</a:t>
            </a:r>
          </a:p>
          <a:p>
            <a:pPr algn="r"/>
            <a:r>
              <a:rPr lang="pt-BR" sz="2800" spc="180" dirty="0">
                <a:solidFill>
                  <a:srgbClr val="41284B"/>
                </a:solidFill>
                <a:latin typeface="Lato" panose="020F0502020204030203" pitchFamily="34" charset="0"/>
              </a:rPr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1373220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9BAA30-97A5-4CFD-B1D7-94B0E4CE0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" y="0"/>
            <a:ext cx="12184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B6B71D5-9447-4201-987B-A0641C046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DF9E7B8-DFB3-49E3-8FC0-DDBFCAB7BF67}"/>
              </a:ext>
            </a:extLst>
          </p:cNvPr>
          <p:cNvSpPr txBox="1"/>
          <p:nvPr/>
        </p:nvSpPr>
        <p:spPr>
          <a:xfrm>
            <a:off x="6818722" y="4915680"/>
            <a:ext cx="4756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spc="180" dirty="0">
                <a:solidFill>
                  <a:srgbClr val="41284B"/>
                </a:solidFill>
                <a:latin typeface="Lato" panose="020F0502020204030203" pitchFamily="34" charset="0"/>
              </a:rPr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14476207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lesp">
      <a:majorFont>
        <a:latin typeface="Lato Black"/>
        <a:ea typeface=""/>
        <a:cs typeface=""/>
      </a:majorFont>
      <a:minorFont>
        <a:latin typeface="Lato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Lato</vt:lpstr>
      <vt:lpstr>Lato Black</vt:lpstr>
      <vt:lpstr>Lato Medium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 MARTINI NIIMOTO</dc:creator>
  <cp:lastModifiedBy>CARLOS ALBERTO RODRIGUES GOMES</cp:lastModifiedBy>
  <cp:revision>14</cp:revision>
  <dcterms:created xsi:type="dcterms:W3CDTF">2021-09-20T20:27:35Z</dcterms:created>
  <dcterms:modified xsi:type="dcterms:W3CDTF">2025-02-14T19:44:54Z</dcterms:modified>
</cp:coreProperties>
</file>